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6" r:id="rId1"/>
  </p:sldMasterIdLst>
  <p:notesMasterIdLst>
    <p:notesMasterId r:id="rId9"/>
  </p:notesMasterIdLst>
  <p:sldIdLst>
    <p:sldId id="678" r:id="rId2"/>
    <p:sldId id="679" r:id="rId3"/>
    <p:sldId id="680" r:id="rId4"/>
    <p:sldId id="681" r:id="rId5"/>
    <p:sldId id="682" r:id="rId6"/>
    <p:sldId id="683" r:id="rId7"/>
    <p:sldId id="684" r:id="rId8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300" y="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8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8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8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8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8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5229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42"/>
          <p:cNvGrpSpPr/>
          <p:nvPr/>
        </p:nvGrpSpPr>
        <p:grpSpPr>
          <a:xfrm>
            <a:off x="-382404" y="0"/>
            <a:ext cx="9932332" cy="5143500"/>
            <a:chOff x="-382404" y="0"/>
            <a:chExt cx="9932332" cy="6858000"/>
          </a:xfrm>
        </p:grpSpPr>
        <p:grpSp>
          <p:nvGrpSpPr>
            <p:cNvPr id="3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6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634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63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63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7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637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638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639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8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640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641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642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8643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644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645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48646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47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48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49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0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1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2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3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4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5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6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7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8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9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60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61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62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63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64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65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66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67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48668" name="Rectangle 45"/>
          <p:cNvSpPr/>
          <p:nvPr/>
        </p:nvSpPr>
        <p:spPr>
          <a:xfrm>
            <a:off x="4561242" y="-16133"/>
            <a:ext cx="3679116" cy="470388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69" name="Rectangle 46"/>
          <p:cNvSpPr/>
          <p:nvPr/>
        </p:nvSpPr>
        <p:spPr>
          <a:xfrm>
            <a:off x="4649096" y="-16133"/>
            <a:ext cx="3505200" cy="17346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70" name="Title 1"/>
          <p:cNvSpPr>
            <a:spLocks noGrp="1"/>
          </p:cNvSpPr>
          <p:nvPr>
            <p:ph type="ctrTitle"/>
          </p:nvPr>
        </p:nvSpPr>
        <p:spPr>
          <a:xfrm>
            <a:off x="4733366" y="2031357"/>
            <a:ext cx="3313355" cy="1276620"/>
          </a:xfrm>
        </p:spPr>
        <p:txBody>
          <a:bodyPr>
            <a:normAutofit fontScale="90000"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71" name="Subtitle 2"/>
          <p:cNvSpPr>
            <a:spLocks noGrp="1"/>
          </p:cNvSpPr>
          <p:nvPr>
            <p:ph type="subTitle" idx="1"/>
          </p:nvPr>
        </p:nvSpPr>
        <p:spPr>
          <a:xfrm>
            <a:off x="4733366" y="3315810"/>
            <a:ext cx="3309803" cy="945472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48672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137621"/>
            <a:ext cx="2133600" cy="563236"/>
          </a:xfrm>
        </p:spPr>
        <p:txBody>
          <a:bodyPr anchor="b"/>
          <a:lstStyle>
            <a:lvl1pPr algn="l">
              <a:defRPr sz="2400"/>
            </a:lvl1pPr>
          </a:lstStyle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673" name="Rectangle 49"/>
          <p:cNvSpPr/>
          <p:nvPr/>
        </p:nvSpPr>
        <p:spPr>
          <a:xfrm>
            <a:off x="4650889" y="4566213"/>
            <a:ext cx="3505200" cy="613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7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4289975"/>
            <a:ext cx="2831592" cy="273844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104867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4289975"/>
            <a:ext cx="643666" cy="27384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  <p:sp>
        <p:nvSpPr>
          <p:cNvPr id="1048676" name="Rectangle 88"/>
          <p:cNvSpPr/>
          <p:nvPr/>
        </p:nvSpPr>
        <p:spPr>
          <a:xfrm>
            <a:off x="4650889" y="4566213"/>
            <a:ext cx="3505200" cy="613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2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62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62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2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Title 1"/>
          <p:cNvSpPr>
            <a:spLocks noGrp="1"/>
          </p:cNvSpPr>
          <p:nvPr>
            <p:ph type="title"/>
          </p:nvPr>
        </p:nvSpPr>
        <p:spPr>
          <a:xfrm>
            <a:off x="1258645" y="2175622"/>
            <a:ext cx="6637468" cy="1021556"/>
          </a:xfrm>
        </p:spPr>
        <p:txBody>
          <a:bodyPr anchor="b">
            <a:normAutofit fontScale="90000"/>
          </a:bodyPr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753" name="Text Placeholder 2"/>
          <p:cNvSpPr>
            <a:spLocks noGrp="1"/>
          </p:cNvSpPr>
          <p:nvPr>
            <p:ph type="body" idx="1"/>
          </p:nvPr>
        </p:nvSpPr>
        <p:spPr>
          <a:xfrm>
            <a:off x="1258646" y="3200400"/>
            <a:ext cx="6637467" cy="1140310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5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75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5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8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68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8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  <p:sp>
        <p:nvSpPr>
          <p:cNvPr id="104868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1735074"/>
            <a:ext cx="3419856" cy="26197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690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1735073"/>
            <a:ext cx="3419856" cy="26197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92" name="Text Placeholder 2"/>
          <p:cNvSpPr>
            <a:spLocks noGrp="1"/>
          </p:cNvSpPr>
          <p:nvPr>
            <p:ph type="body" idx="1"/>
          </p:nvPr>
        </p:nvSpPr>
        <p:spPr>
          <a:xfrm>
            <a:off x="1412111" y="1737007"/>
            <a:ext cx="3057148" cy="479822"/>
          </a:xfrm>
        </p:spPr>
        <p:txBody>
          <a:bodyPr anchor="b">
            <a:normAutofit fontScale="70833" lnSpcReduction="20000"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93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231021"/>
            <a:ext cx="3419856" cy="21268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694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8" y="1737007"/>
            <a:ext cx="3055717" cy="479822"/>
          </a:xfrm>
        </p:spPr>
        <p:txBody>
          <a:bodyPr anchor="b">
            <a:normAutofit fontScale="70833" lnSpcReduction="20000"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95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231021"/>
            <a:ext cx="3419856" cy="21268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696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697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98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00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701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02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619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2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roup 43"/>
          <p:cNvGrpSpPr/>
          <p:nvPr/>
        </p:nvGrpSpPr>
        <p:grpSpPr>
          <a:xfrm>
            <a:off x="-382404" y="0"/>
            <a:ext cx="9932332" cy="5143500"/>
            <a:chOff x="-382404" y="0"/>
            <a:chExt cx="9932332" cy="6858000"/>
          </a:xfrm>
        </p:grpSpPr>
        <p:grpSp>
          <p:nvGrpSpPr>
            <p:cNvPr id="57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8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762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63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64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9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765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66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67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60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76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6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7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8771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772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773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48774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75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76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77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78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79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0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1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2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3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4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5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6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7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8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9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90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91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92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93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94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95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48796" name="Rectangle 45"/>
          <p:cNvSpPr/>
          <p:nvPr/>
        </p:nvSpPr>
        <p:spPr>
          <a:xfrm>
            <a:off x="4561242" y="-16133"/>
            <a:ext cx="3679116" cy="470388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797" name="Rectangle 56"/>
          <p:cNvSpPr/>
          <p:nvPr/>
        </p:nvSpPr>
        <p:spPr>
          <a:xfrm>
            <a:off x="4649096" y="-16133"/>
            <a:ext cx="3505200" cy="4679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79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79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  <p:sp>
        <p:nvSpPr>
          <p:cNvPr id="1048800" name="Rectangle 57"/>
          <p:cNvSpPr/>
          <p:nvPr/>
        </p:nvSpPr>
        <p:spPr>
          <a:xfrm>
            <a:off x="905572" y="451413"/>
            <a:ext cx="3562257" cy="423633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801" name="Content Placeholder 2"/>
          <p:cNvSpPr>
            <a:spLocks noGrp="1"/>
          </p:cNvSpPr>
          <p:nvPr>
            <p:ph idx="1"/>
          </p:nvPr>
        </p:nvSpPr>
        <p:spPr>
          <a:xfrm>
            <a:off x="1145894" y="642395"/>
            <a:ext cx="3090440" cy="3863051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802" name="Rectangle 60"/>
          <p:cNvSpPr/>
          <p:nvPr/>
        </p:nvSpPr>
        <p:spPr>
          <a:xfrm>
            <a:off x="4650889" y="4566213"/>
            <a:ext cx="3505200" cy="613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803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4293627"/>
            <a:ext cx="3493664" cy="273844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1048804" name="Title 1"/>
          <p:cNvSpPr>
            <a:spLocks noGrp="1"/>
          </p:cNvSpPr>
          <p:nvPr>
            <p:ph type="title"/>
          </p:nvPr>
        </p:nvSpPr>
        <p:spPr>
          <a:xfrm>
            <a:off x="4739833" y="1993076"/>
            <a:ext cx="3304572" cy="109736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805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3102746"/>
            <a:ext cx="3298784" cy="113842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3"/>
          <p:cNvGrpSpPr/>
          <p:nvPr/>
        </p:nvGrpSpPr>
        <p:grpSpPr>
          <a:xfrm>
            <a:off x="-382404" y="0"/>
            <a:ext cx="9932332" cy="5143500"/>
            <a:chOff x="-382404" y="0"/>
            <a:chExt cx="9932332" cy="6858000"/>
          </a:xfrm>
        </p:grpSpPr>
        <p:grpSp>
          <p:nvGrpSpPr>
            <p:cNvPr id="49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708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09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10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711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12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13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2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714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15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16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8717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718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719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48720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21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22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23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24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25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26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27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28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29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0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1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2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3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4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5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6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7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8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9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40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41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48742" name="Rectangle 93"/>
          <p:cNvSpPr/>
          <p:nvPr/>
        </p:nvSpPr>
        <p:spPr>
          <a:xfrm>
            <a:off x="4561242" y="-16133"/>
            <a:ext cx="3679116" cy="470388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743" name="Rectangle 100"/>
          <p:cNvSpPr/>
          <p:nvPr/>
        </p:nvSpPr>
        <p:spPr>
          <a:xfrm>
            <a:off x="4649096" y="-16133"/>
            <a:ext cx="3505200" cy="4679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744" name="Rectangle 101"/>
          <p:cNvSpPr/>
          <p:nvPr/>
        </p:nvSpPr>
        <p:spPr>
          <a:xfrm>
            <a:off x="905572" y="451413"/>
            <a:ext cx="3562257" cy="4236334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745" name="Rectangle 104"/>
          <p:cNvSpPr/>
          <p:nvPr/>
        </p:nvSpPr>
        <p:spPr>
          <a:xfrm>
            <a:off x="4650889" y="4566213"/>
            <a:ext cx="3505200" cy="613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746" name="Title 1"/>
          <p:cNvSpPr>
            <a:spLocks noGrp="1"/>
          </p:cNvSpPr>
          <p:nvPr>
            <p:ph type="title"/>
          </p:nvPr>
        </p:nvSpPr>
        <p:spPr>
          <a:xfrm>
            <a:off x="4734424" y="1995678"/>
            <a:ext cx="3300984" cy="109728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47" name="Picture Placeholder 2"/>
          <p:cNvSpPr>
            <a:spLocks noGrp="1"/>
          </p:cNvSpPr>
          <p:nvPr>
            <p:ph type="pic" idx="1"/>
          </p:nvPr>
        </p:nvSpPr>
        <p:spPr>
          <a:xfrm>
            <a:off x="1005209" y="520346"/>
            <a:ext cx="3359623" cy="4101084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48748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1" y="3099816"/>
            <a:ext cx="3300573" cy="113967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4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75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4293627"/>
            <a:ext cx="3493664" cy="273844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104875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58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5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76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6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3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772610"/>
            <a:ext cx="1484453" cy="3585258"/>
          </a:xfrm>
        </p:spPr>
        <p:txBody>
          <a:bodyPr vert="eaVert" anchor="ctr">
            <a:normAutofit fontScale="90000"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04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772610"/>
            <a:ext cx="5423704" cy="358525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0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70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0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41"/>
          <p:cNvGrpSpPr/>
          <p:nvPr/>
        </p:nvGrpSpPr>
        <p:grpSpPr>
          <a:xfrm>
            <a:off x="-304800" y="0"/>
            <a:ext cx="9932332" cy="5143500"/>
            <a:chOff x="-382404" y="0"/>
            <a:chExt cx="9932332" cy="6858000"/>
          </a:xfrm>
        </p:grpSpPr>
        <p:grpSp>
          <p:nvGrpSpPr>
            <p:cNvPr id="12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3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576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577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578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4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579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580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581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5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582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583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584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8585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586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587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48588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89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0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1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2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3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4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5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6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7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8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9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0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1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2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3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4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5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6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7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8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9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48610" name="Rectangle 65"/>
          <p:cNvSpPr/>
          <p:nvPr/>
        </p:nvSpPr>
        <p:spPr>
          <a:xfrm>
            <a:off x="457200" y="250116"/>
            <a:ext cx="8229600" cy="463923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11" name="Rectangle 69"/>
          <p:cNvSpPr/>
          <p:nvPr/>
        </p:nvSpPr>
        <p:spPr>
          <a:xfrm>
            <a:off x="4561242" y="-16133"/>
            <a:ext cx="3679116" cy="524433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12" name="Rectangle 70"/>
          <p:cNvSpPr/>
          <p:nvPr/>
        </p:nvSpPr>
        <p:spPr>
          <a:xfrm>
            <a:off x="4649096" y="-16133"/>
            <a:ext cx="3505200" cy="4679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13" name="Title Placeholder 1"/>
          <p:cNvSpPr>
            <a:spLocks noGrp="1"/>
          </p:cNvSpPr>
          <p:nvPr>
            <p:ph type="title"/>
          </p:nvPr>
        </p:nvSpPr>
        <p:spPr>
          <a:xfrm>
            <a:off x="1043490" y="770748"/>
            <a:ext cx="7024744" cy="8572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1043493" y="1742739"/>
            <a:ext cx="6777317" cy="26317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168369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4389120"/>
            <a:ext cx="350215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168369"/>
            <a:ext cx="133215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3B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Title 1048855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IN" altLang="en-US" b="1"/>
              <a:t>एकात्मक</a:t>
            </a:r>
            <a:r>
              <a:rPr lang="en-US" altLang="en-US" b="1"/>
              <a:t> शासन </a:t>
            </a:r>
            <a:r>
              <a:rPr lang="en-IN" altLang="en-US" b="1"/>
              <a:t>प्रणाली</a:t>
            </a:r>
            <a:r>
              <a:rPr lang="en-US" altLang="en-US" b="1"/>
              <a:t/>
            </a:r>
            <a:br>
              <a:rPr lang="en-US" altLang="en-US" b="1"/>
            </a:br>
            <a:r>
              <a:rPr lang="en-US" altLang="en-US" b="1"/>
              <a:t>Unitary from of Government</a:t>
            </a:r>
            <a:br>
              <a:rPr lang="en-US" altLang="en-US" b="1"/>
            </a:br>
            <a:r>
              <a:rPr lang="en-US" altLang="en-US" b="1"/>
              <a:t/>
            </a:r>
            <a:br>
              <a:rPr lang="en-US" altLang="en-US" b="1"/>
            </a:br>
            <a:endParaRPr lang="en-IN"/>
          </a:p>
        </p:txBody>
      </p:sp>
      <p:sp>
        <p:nvSpPr>
          <p:cNvPr id="1048857" name="Subtitle 104885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Title 104885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altLang="en-US" b="1"/>
              <a:t>एकात्मक</a:t>
            </a:r>
            <a:r>
              <a:rPr lang="en-US" altLang="en-US" b="1"/>
              <a:t> सरकार के </a:t>
            </a:r>
            <a:r>
              <a:rPr lang="en-IN" altLang="en-US" b="1"/>
              <a:t>लक्षण</a:t>
            </a:r>
            <a:endParaRPr lang="en-IN"/>
          </a:p>
        </p:txBody>
      </p:sp>
      <p:sp>
        <p:nvSpPr>
          <p:cNvPr id="1048859" name="Content Placeholder 104885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altLang="en-US" sz="3600" b="1"/>
              <a:t>शक्तियों</a:t>
            </a:r>
            <a:r>
              <a:rPr lang="en-US" altLang="en-US" sz="3600" b="1"/>
              <a:t> का केन्द्रीयकरण</a:t>
            </a:r>
            <a:endParaRPr lang="en-IN"/>
          </a:p>
          <a:p>
            <a:r>
              <a:rPr lang="en-IN" altLang="en-US" sz="3600" b="1"/>
              <a:t>प्रभुसत्ता</a:t>
            </a:r>
            <a:r>
              <a:rPr lang="en-US" altLang="en-US" sz="3600" b="1"/>
              <a:t> केन्द्र में निहित</a:t>
            </a:r>
            <a:endParaRPr lang="en-IN"/>
          </a:p>
          <a:p>
            <a:r>
              <a:rPr lang="en-IN" altLang="en-US" sz="3600" b="1"/>
              <a:t>इकहरा</a:t>
            </a:r>
            <a:r>
              <a:rPr lang="en-US" altLang="en-US" sz="3600" b="1"/>
              <a:t> शासन</a:t>
            </a:r>
            <a:endParaRPr lang="en-IN"/>
          </a:p>
          <a:p>
            <a:r>
              <a:rPr lang="en-IN" altLang="en-US" sz="3600" b="1"/>
              <a:t>इकहरी</a:t>
            </a:r>
            <a:r>
              <a:rPr lang="en-US" altLang="en-US" sz="3600" b="1"/>
              <a:t> नागरिकता</a:t>
            </a:r>
            <a:endParaRPr lang="en-IN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0" name="Title 104885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861" name="Content Placeholder 104886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altLang="en-US" sz="3600" b="1"/>
              <a:t>लिखित</a:t>
            </a:r>
            <a:r>
              <a:rPr lang="en-US" altLang="en-US" sz="3600" b="1"/>
              <a:t> तथा अलिखित संविधान</a:t>
            </a:r>
            <a:endParaRPr lang="en-IN"/>
          </a:p>
          <a:p>
            <a:r>
              <a:rPr lang="en-IN" altLang="en-US" sz="3600" b="1"/>
              <a:t>कठोर</a:t>
            </a:r>
            <a:r>
              <a:rPr lang="en-US" altLang="en-US" sz="3600" b="1"/>
              <a:t> अथवा लचीला संविधान</a:t>
            </a:r>
            <a:endParaRPr lang="en-IN"/>
          </a:p>
          <a:p>
            <a:r>
              <a:rPr lang="en-IN" altLang="en-US" sz="3600" b="1"/>
              <a:t>प्रान्तों</a:t>
            </a:r>
            <a:r>
              <a:rPr lang="en-US" altLang="en-US" sz="3600" b="1"/>
              <a:t> </a:t>
            </a:r>
            <a:r>
              <a:rPr lang="en-IN" altLang="en-US" sz="3600" b="1"/>
              <a:t>का</a:t>
            </a:r>
            <a:r>
              <a:rPr lang="en-US" altLang="en-US" sz="3600" b="1"/>
              <a:t> अस्तित्व केन्द्र </a:t>
            </a:r>
            <a:r>
              <a:rPr lang="en-IN" altLang="en-US" sz="3600" b="1"/>
              <a:t>पर</a:t>
            </a:r>
            <a:r>
              <a:rPr lang="en-US" altLang="en-US" sz="3600" b="1"/>
              <a:t> निर्भर करता है</a:t>
            </a:r>
            <a:endParaRPr lang="en-IN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2" name="Title 104886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altLang="en-US" b="1"/>
              <a:t>एकात्मक</a:t>
            </a:r>
            <a:r>
              <a:rPr lang="en-US" altLang="en-US" b="1"/>
              <a:t> सरकार के </a:t>
            </a:r>
            <a:r>
              <a:rPr lang="en-IN" altLang="en-US" b="1"/>
              <a:t>गुण</a:t>
            </a:r>
            <a:endParaRPr lang="en-IN"/>
          </a:p>
        </p:txBody>
      </p:sp>
      <p:sp>
        <p:nvSpPr>
          <p:cNvPr id="1048863" name="Content Placeholder 104886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altLang="en-US" sz="3600" b="1"/>
              <a:t>शक्तिशाली</a:t>
            </a:r>
            <a:r>
              <a:rPr lang="en-US" altLang="en-US" sz="3600" b="1"/>
              <a:t> शासन</a:t>
            </a:r>
            <a:endParaRPr lang="en-IN"/>
          </a:p>
          <a:p>
            <a:r>
              <a:rPr lang="en-IN" altLang="en-US" sz="3600" b="1"/>
              <a:t>शासन</a:t>
            </a:r>
            <a:r>
              <a:rPr lang="en-US" altLang="en-US" sz="3600" b="1"/>
              <a:t> </a:t>
            </a:r>
            <a:r>
              <a:rPr lang="en-IN" altLang="en-US" sz="3600" b="1"/>
              <a:t>करने</a:t>
            </a:r>
            <a:r>
              <a:rPr lang="en-US" altLang="en-US" sz="3600" b="1"/>
              <a:t> </a:t>
            </a:r>
            <a:r>
              <a:rPr lang="en-IN" altLang="en-US" sz="3600" b="1"/>
              <a:t>में</a:t>
            </a:r>
            <a:r>
              <a:rPr lang="en-US" altLang="en-US" sz="3600" b="1"/>
              <a:t> </a:t>
            </a:r>
            <a:r>
              <a:rPr lang="en-IN" altLang="en-US" sz="3600" b="1"/>
              <a:t>आसानी</a:t>
            </a:r>
            <a:endParaRPr lang="en-IN"/>
          </a:p>
          <a:p>
            <a:r>
              <a:rPr lang="en-IN" altLang="en-US" sz="3600" b="1"/>
              <a:t>लचीला</a:t>
            </a:r>
            <a:r>
              <a:rPr lang="en-US" altLang="en-US" sz="3600" b="1"/>
              <a:t> प्रशासन</a:t>
            </a:r>
            <a:endParaRPr lang="en-IN"/>
          </a:p>
          <a:p>
            <a:r>
              <a:rPr lang="en-IN" altLang="en-US" sz="3600" b="1"/>
              <a:t>कम</a:t>
            </a:r>
            <a:r>
              <a:rPr lang="en-US" altLang="en-US" sz="3600" b="1"/>
              <a:t> खर्चीला शासन</a:t>
            </a:r>
            <a:endParaRPr lang="en-I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4" name="Title 104886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865" name="Content Placeholder 104886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altLang="en-US" sz="3600" b="1"/>
              <a:t>शासन</a:t>
            </a:r>
            <a:r>
              <a:rPr lang="en-US" altLang="en-US" sz="3600" b="1"/>
              <a:t> की एकरुपता</a:t>
            </a:r>
            <a:endParaRPr lang="en-IN"/>
          </a:p>
          <a:p>
            <a:r>
              <a:rPr lang="en-IN" altLang="en-US" sz="3600" b="1"/>
              <a:t>राष्ट्रीय</a:t>
            </a:r>
            <a:r>
              <a:rPr lang="en-US" altLang="en-US" sz="3600" b="1"/>
              <a:t> एकता</a:t>
            </a:r>
            <a:endParaRPr lang="en-IN"/>
          </a:p>
          <a:p>
            <a:r>
              <a:rPr lang="en-IN" altLang="en-US" sz="3600" b="1"/>
              <a:t>कार्यकुशल</a:t>
            </a:r>
            <a:r>
              <a:rPr lang="en-US" altLang="en-US" sz="3600" b="1"/>
              <a:t> </a:t>
            </a:r>
            <a:r>
              <a:rPr lang="en-IN" altLang="en-US" sz="3600" b="1"/>
              <a:t>प्रशासन</a:t>
            </a:r>
            <a:endParaRPr lang="en-IN"/>
          </a:p>
          <a:p>
            <a:r>
              <a:rPr lang="en-IN" altLang="en-US" sz="3600" b="1"/>
              <a:t>संकटकाल</a:t>
            </a:r>
            <a:r>
              <a:rPr lang="en-US" altLang="en-US" sz="3600" b="1"/>
              <a:t> के लिए </a:t>
            </a:r>
            <a:r>
              <a:rPr lang="en-IN" altLang="en-US" sz="3600" b="1"/>
              <a:t>उपयुक्त</a:t>
            </a:r>
            <a:endParaRPr lang="en-I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6" name="Title 104886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867" name="Content Placeholder 1048866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N" altLang="en-US" sz="3600" b="1"/>
              <a:t>इकहरी</a:t>
            </a:r>
            <a:r>
              <a:rPr lang="en-US" altLang="en-US" sz="3600" b="1"/>
              <a:t> नागरिकता</a:t>
            </a:r>
            <a:endParaRPr lang="en-IN"/>
          </a:p>
          <a:p>
            <a:r>
              <a:rPr lang="en-IN" altLang="en-US" sz="3600" b="1"/>
              <a:t>छोटे</a:t>
            </a:r>
            <a:r>
              <a:rPr lang="en-US" altLang="en-US" sz="3600" b="1"/>
              <a:t> </a:t>
            </a:r>
            <a:r>
              <a:rPr lang="en-IN" altLang="en-US" sz="3600" b="1"/>
              <a:t>छोटे</a:t>
            </a:r>
            <a:r>
              <a:rPr lang="en-US" altLang="en-US" sz="3600" b="1"/>
              <a:t> राज्यों के लिए उपयुक्त</a:t>
            </a:r>
            <a:endParaRPr lang="en-IN"/>
          </a:p>
          <a:p>
            <a:r>
              <a:rPr lang="en-IN" altLang="en-US" sz="3600" b="1"/>
              <a:t>विदेशी</a:t>
            </a:r>
            <a:r>
              <a:rPr lang="en-US" altLang="en-US" sz="3600" b="1"/>
              <a:t> </a:t>
            </a:r>
            <a:r>
              <a:rPr lang="en-IN" altLang="en-US" sz="3600" b="1"/>
              <a:t>सम्बधों</a:t>
            </a:r>
            <a:r>
              <a:rPr lang="en-US" altLang="en-US" sz="3600" b="1"/>
              <a:t> में दृढ़ता</a:t>
            </a:r>
            <a:endParaRPr lang="en-IN"/>
          </a:p>
          <a:p>
            <a:r>
              <a:rPr lang="en-IN" altLang="en-US" sz="3600" b="1"/>
              <a:t>उत्तरदायित्व</a:t>
            </a:r>
            <a:r>
              <a:rPr lang="en-US" altLang="en-US" sz="3600" b="1"/>
              <a:t> निश्चित </a:t>
            </a:r>
            <a:r>
              <a:rPr lang="en-IN" altLang="en-US" sz="3600" b="1"/>
              <a:t>किया</a:t>
            </a:r>
            <a:r>
              <a:rPr lang="en-US" altLang="en-US" sz="3600" b="1"/>
              <a:t> जा सकता है</a:t>
            </a:r>
            <a:endParaRPr lang="en-I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Title 104886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869" name="Content Placeholder 104886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9600" b="1"/>
              <a:t>Thanks</a:t>
            </a:r>
            <a:endParaRPr lang="en-IN"/>
          </a:p>
          <a:p>
            <a:endParaRPr lang="en-IN"/>
          </a:p>
          <a:p>
            <a:endParaRPr lang="en-IN"/>
          </a:p>
          <a:p>
            <a:r>
              <a:rPr lang="en-US" sz="800" b="1">
                <a:solidFill>
                  <a:srgbClr val="BF0000"/>
                </a:solidFill>
              </a:rPr>
              <a:t>Sunil Sharma</a:t>
            </a:r>
            <a:endParaRPr lang="en-IN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81</Words>
  <Application>Microsoft Office PowerPoint</Application>
  <PresentationFormat>On-screen Show (16:9)</PresentationFormat>
  <Paragraphs>26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Century Gothic</vt:lpstr>
      <vt:lpstr>Wingdings 2</vt:lpstr>
      <vt:lpstr>Austin</vt:lpstr>
      <vt:lpstr>एकात्मक शासन प्रणाली Unitary from of Government  </vt:lpstr>
      <vt:lpstr>एकात्मक सरकार के लक्षण</vt:lpstr>
      <vt:lpstr>PowerPoint Presentation</vt:lpstr>
      <vt:lpstr>एकात्मक सरकार के गुण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lenovo</dc:creator>
  <cp:lastModifiedBy>gt</cp:lastModifiedBy>
  <cp:revision>2</cp:revision>
  <dcterms:created xsi:type="dcterms:W3CDTF">2017-12-11T19:27:45Z</dcterms:created>
  <dcterms:modified xsi:type="dcterms:W3CDTF">2022-07-30T06:21:11Z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8e9f73063d204b5ea0c37a3ed456b217</vt:lpwstr>
  </property>
</Properties>
</file>